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3" r:id="rId4"/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Roboto Slab"/>
      <p:regular r:id="rId23"/>
      <p:bold r:id="rId24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24" Type="http://schemas.openxmlformats.org/officeDocument/2006/relationships/font" Target="fonts/RobotoSlab-bold.fntdata"/><Relationship Id="rId12" Type="http://schemas.openxmlformats.org/officeDocument/2006/relationships/slide" Target="slides/slide6.xml"/><Relationship Id="rId23" Type="http://schemas.openxmlformats.org/officeDocument/2006/relationships/font" Target="fonts/RobotoSlab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00.png>
</file>

<file path=ppt/media/image01.jpg>
</file>

<file path=ppt/media/image02.png>
</file>

<file path=ppt/media/image03.png>
</file>

<file path=ppt/media/image04.jpg>
</file>

<file path=ppt/media/image05.jpg>
</file>

<file path=ppt/media/image06.png>
</file>

<file path=ppt/media/image07.jpg>
</file>

<file path=ppt/media/image08.jpg>
</file>

<file path=ppt/media/image09.jpg>
</file>

<file path=ppt/media/image10.jpg>
</file>

<file path=ppt/media/image11.jpg>
</file>

<file path=ppt/media/image12.jpg>
</file>

<file path=ppt/media/image13.jpg>
</file>

<file path=ppt/media/image14.jpg>
</file>

<file path=ppt/media/image16.png>
</file>

<file path=ppt/media/image1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3" name="Shape 4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0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0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2311900" y="1126150"/>
            <a:ext cx="6146399" cy="1159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 algn="ctr">
              <a:spcBef>
                <a:spcPts val="0"/>
              </a:spcBef>
              <a:buSzPct val="100000"/>
              <a:defRPr sz="4800"/>
            </a:lvl1pPr>
            <a:lvl2pPr rtl="0" algn="ctr">
              <a:spcBef>
                <a:spcPts val="0"/>
              </a:spcBef>
              <a:buSzPct val="100000"/>
              <a:defRPr sz="4800"/>
            </a:lvl2pPr>
            <a:lvl3pPr rtl="0" algn="ctr">
              <a:spcBef>
                <a:spcPts val="0"/>
              </a:spcBef>
              <a:buSzPct val="100000"/>
              <a:defRPr sz="4800"/>
            </a:lvl3pPr>
            <a:lvl4pPr rtl="0" algn="ctr">
              <a:spcBef>
                <a:spcPts val="0"/>
              </a:spcBef>
              <a:buSzPct val="100000"/>
              <a:defRPr sz="4800"/>
            </a:lvl4pPr>
            <a:lvl5pPr rtl="0" algn="ctr">
              <a:spcBef>
                <a:spcPts val="0"/>
              </a:spcBef>
              <a:buSzPct val="100000"/>
              <a:defRPr sz="4800"/>
            </a:lvl5pPr>
            <a:lvl6pPr rtl="0" algn="ctr">
              <a:spcBef>
                <a:spcPts val="0"/>
              </a:spcBef>
              <a:buSzPct val="100000"/>
              <a:defRPr sz="4800"/>
            </a:lvl6pPr>
            <a:lvl7pPr rtl="0" algn="ctr">
              <a:spcBef>
                <a:spcPts val="0"/>
              </a:spcBef>
              <a:buSzPct val="100000"/>
              <a:defRPr sz="4800"/>
            </a:lvl7pPr>
            <a:lvl8pPr rtl="0" algn="ctr">
              <a:spcBef>
                <a:spcPts val="0"/>
              </a:spcBef>
              <a:buSzPct val="100000"/>
              <a:defRPr sz="4800"/>
            </a:lvl8pPr>
            <a:lvl9pPr rtl="0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685800" y="31448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rtl="0"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2" name="Shape 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747" y="916525"/>
            <a:ext cx="1903850" cy="157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0"/>
            <a:ext cx="9144000" cy="5176499"/>
          </a:xfrm>
          <a:prstGeom prst="rect">
            <a:avLst/>
          </a:prstGeom>
          <a:gradFill>
            <a:gsLst>
              <a:gs pos="0">
                <a:srgbClr val="003171"/>
              </a:gs>
              <a:gs pos="100000">
                <a:srgbClr val="549FFF"/>
              </a:gs>
            </a:gsLst>
            <a:lin ang="792000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/>
          <p:nvPr/>
        </p:nvSpPr>
        <p:spPr>
          <a:xfrm flipH="1">
            <a:off x="-3832" y="12039"/>
            <a:ext cx="10925833" cy="5165065"/>
          </a:xfrm>
          <a:custGeom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40784"/>
                </a:srgbClr>
              </a:gs>
              <a:gs pos="41000">
                <a:srgbClr val="003171">
                  <a:alpha val="94901"/>
                </a:srgbClr>
              </a:gs>
              <a:gs pos="100000">
                <a:srgbClr val="003171">
                  <a:alpha val="94901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/>
          <p:nvPr/>
        </p:nvSpPr>
        <p:spPr>
          <a:xfrm flipH="1">
            <a:off x="14659" y="660"/>
            <a:ext cx="10500940" cy="5165065"/>
          </a:xfrm>
          <a:custGeom>
            <a:pathLst>
              <a:path extrusionOk="0" h="6863875" w="24279631">
                <a:moveTo>
                  <a:pt x="9291599" y="0"/>
                </a:moveTo>
                <a:lnTo>
                  <a:pt x="24279631" y="5875"/>
                </a:lnTo>
                <a:lnTo>
                  <a:pt x="24250422" y="6863875"/>
                </a:lnTo>
                <a:lnTo>
                  <a:pt x="8740466" y="6858000"/>
                </a:lnTo>
                <a:cubicBezTo>
                  <a:pt x="0" y="3062308"/>
                  <a:pt x="7449035" y="312298"/>
                  <a:pt x="9291599" y="0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-846666" y="-661"/>
            <a:ext cx="2167466" cy="5176308"/>
          </a:xfrm>
          <a:custGeom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" name="Shape 60"/>
          <p:cNvSpPr/>
          <p:nvPr/>
        </p:nvSpPr>
        <p:spPr>
          <a:xfrm flipH="1" rot="10800000">
            <a:off x="-524933" y="131"/>
            <a:ext cx="1403434" cy="5176308"/>
          </a:xfrm>
          <a:custGeom>
            <a:pathLst>
              <a:path extrusionOk="0" h="6180667" w="2167467">
                <a:moveTo>
                  <a:pt x="939800" y="0"/>
                </a:moveTo>
                <a:lnTo>
                  <a:pt x="1905000" y="5881"/>
                </a:lnTo>
                <a:cubicBezTo>
                  <a:pt x="2167467" y="1035992"/>
                  <a:pt x="0" y="1848556"/>
                  <a:pt x="1896533" y="6180667"/>
                </a:cubicBezTo>
                <a:lnTo>
                  <a:pt x="939800" y="6180667"/>
                </a:lnTo>
                <a:lnTo>
                  <a:pt x="939800" y="0"/>
                </a:lnTo>
                <a:close/>
              </a:path>
            </a:pathLst>
          </a:custGeom>
          <a:gradFill>
            <a:gsLst>
              <a:gs pos="0">
                <a:srgbClr val="003171">
                  <a:alpha val="20784"/>
                </a:srgbClr>
              </a:gs>
              <a:gs pos="100000">
                <a:srgbClr val="65A8FF">
                  <a:alpha val="20784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 txBox="1"/>
          <p:nvPr>
            <p:ph type="ctrTitle"/>
          </p:nvPr>
        </p:nvSpPr>
        <p:spPr>
          <a:xfrm>
            <a:off x="1082040" y="1242060"/>
            <a:ext cx="7050900" cy="1102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algn="r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" type="subTitle"/>
          </p:nvPr>
        </p:nvSpPr>
        <p:spPr>
          <a:xfrm>
            <a:off x="1082040" y="2423159"/>
            <a:ext cx="7035899" cy="694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algn="r">
              <a:spcBef>
                <a:spcPts val="0"/>
              </a:spcBef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3pPr>
            <a:lvl4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algn="r">
              <a:spcBef>
                <a:spcPts val="0"/>
              </a:spcBef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 flipH="1" rot="10800000">
            <a:off x="-348182" y="-16424"/>
            <a:ext cx="1723519" cy="5159924"/>
          </a:xfrm>
          <a:custGeom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457200" y="1244242"/>
            <a:ext cx="8229600" cy="3630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67" name="Shape 67"/>
          <p:cNvSpPr/>
          <p:nvPr/>
        </p:nvSpPr>
        <p:spPr>
          <a:xfrm flipH="1" rot="10800000">
            <a:off x="-1118653" y="774"/>
            <a:ext cx="3100650" cy="5142725"/>
          </a:xfrm>
          <a:custGeom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/>
          <p:nvPr/>
        </p:nvSpPr>
        <p:spPr>
          <a:xfrm rot="10800000">
            <a:off x="8088846" y="-9550"/>
            <a:ext cx="1100667" cy="5153050"/>
          </a:xfrm>
          <a:custGeom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00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/>
        </p:nvSpPr>
        <p:spPr>
          <a:xfrm flipH="1" rot="10800000">
            <a:off x="-348182" y="-16424"/>
            <a:ext cx="1723519" cy="5159924"/>
          </a:xfrm>
          <a:custGeom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/>
        </p:nvSpPr>
        <p:spPr>
          <a:xfrm flipH="1" rot="10800000">
            <a:off x="-1118653" y="774"/>
            <a:ext cx="3100650" cy="5142725"/>
          </a:xfrm>
          <a:custGeom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/>
          <p:nvPr/>
        </p:nvSpPr>
        <p:spPr>
          <a:xfrm rot="10800000">
            <a:off x="8088846" y="-9550"/>
            <a:ext cx="1100667" cy="5153050"/>
          </a:xfrm>
          <a:custGeom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00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457200" y="1244242"/>
            <a:ext cx="4038599" cy="3630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2800"/>
            </a:lvl1pPr>
            <a:lvl2pPr>
              <a:spcBef>
                <a:spcPts val="0"/>
              </a:spcBef>
              <a:defRPr sz="2400"/>
            </a:lvl2pPr>
            <a:lvl3pPr>
              <a:spcBef>
                <a:spcPts val="0"/>
              </a:spcBef>
              <a:defRPr sz="2000"/>
            </a:lvl3pPr>
            <a:lvl4pPr>
              <a:spcBef>
                <a:spcPts val="0"/>
              </a:spcBef>
              <a:defRPr sz="1800"/>
            </a:lvl4pPr>
            <a:lvl5pPr>
              <a:spcBef>
                <a:spcPts val="0"/>
              </a:spcBef>
              <a:defRPr sz="1800"/>
            </a:lvl5pPr>
            <a:lvl6pPr>
              <a:spcBef>
                <a:spcPts val="0"/>
              </a:spcBef>
              <a:defRPr sz="1800"/>
            </a:lvl6pPr>
            <a:lvl7pPr>
              <a:spcBef>
                <a:spcPts val="0"/>
              </a:spcBef>
              <a:defRPr sz="1800"/>
            </a:lvl7pPr>
            <a:lvl8pPr>
              <a:spcBef>
                <a:spcPts val="0"/>
              </a:spcBef>
              <a:defRPr sz="1800"/>
            </a:lvl8pPr>
            <a:lvl9pPr>
              <a:spcBef>
                <a:spcPts val="0"/>
              </a:spcBef>
              <a:defRPr sz="1800"/>
            </a:lvl9pPr>
          </a:lstStyle>
          <a:p/>
        </p:txBody>
      </p:sp>
      <p:sp>
        <p:nvSpPr>
          <p:cNvPr id="77" name="Shape 77"/>
          <p:cNvSpPr txBox="1"/>
          <p:nvPr>
            <p:ph idx="2" type="body"/>
          </p:nvPr>
        </p:nvSpPr>
        <p:spPr>
          <a:xfrm>
            <a:off x="4648200" y="1244242"/>
            <a:ext cx="4038599" cy="3630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2800"/>
            </a:lvl1pPr>
            <a:lvl2pPr>
              <a:spcBef>
                <a:spcPts val="0"/>
              </a:spcBef>
              <a:defRPr sz="2400"/>
            </a:lvl2pPr>
            <a:lvl3pPr>
              <a:spcBef>
                <a:spcPts val="0"/>
              </a:spcBef>
              <a:defRPr sz="2000"/>
            </a:lvl3pPr>
            <a:lvl4pPr>
              <a:spcBef>
                <a:spcPts val="0"/>
              </a:spcBef>
              <a:defRPr sz="1800"/>
            </a:lvl4pPr>
            <a:lvl5pPr>
              <a:spcBef>
                <a:spcPts val="0"/>
              </a:spcBef>
              <a:defRPr sz="1800"/>
            </a:lvl5pPr>
            <a:lvl6pPr>
              <a:spcBef>
                <a:spcPts val="0"/>
              </a:spcBef>
              <a:defRPr sz="1800"/>
            </a:lvl6pPr>
            <a:lvl7pPr>
              <a:spcBef>
                <a:spcPts val="0"/>
              </a:spcBef>
              <a:defRPr sz="1800"/>
            </a:lvl7pPr>
            <a:lvl8pPr>
              <a:spcBef>
                <a:spcPts val="0"/>
              </a:spcBef>
              <a:defRPr sz="1800"/>
            </a:lvl8pPr>
            <a:lvl9pPr>
              <a:spcBef>
                <a:spcPts val="0"/>
              </a:spcBef>
              <a:defRPr sz="1800"/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/>
        </p:nvSpPr>
        <p:spPr>
          <a:xfrm flipH="1" rot="10800000">
            <a:off x="-348182" y="-16424"/>
            <a:ext cx="1723519" cy="5159924"/>
          </a:xfrm>
          <a:custGeom>
            <a:pathLst>
              <a:path extrusionOk="0" h="6879900" w="4476675">
                <a:moveTo>
                  <a:pt x="4476676" y="16025"/>
                </a:moveTo>
                <a:lnTo>
                  <a:pt x="879695" y="0"/>
                </a:lnTo>
                <a:cubicBezTo>
                  <a:pt x="886211" y="2293300"/>
                  <a:pt x="892726" y="4586600"/>
                  <a:pt x="899242" y="6879900"/>
                </a:cubicBezTo>
                <a:lnTo>
                  <a:pt x="3909760" y="6861462"/>
                </a:lnTo>
                <a:cubicBezTo>
                  <a:pt x="0" y="3547544"/>
                  <a:pt x="1695771" y="1824359"/>
                  <a:pt x="447667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/>
          <p:nvPr/>
        </p:nvSpPr>
        <p:spPr>
          <a:xfrm flipH="1" rot="10800000">
            <a:off x="-1118653" y="774"/>
            <a:ext cx="3100650" cy="5142725"/>
          </a:xfrm>
          <a:custGeom>
            <a:pathLst>
              <a:path extrusionOk="0" h="6879900" w="8053639">
                <a:moveTo>
                  <a:pt x="4696126" y="16025"/>
                </a:moveTo>
                <a:lnTo>
                  <a:pt x="2920537" y="0"/>
                </a:lnTo>
                <a:cubicBezTo>
                  <a:pt x="2927053" y="2293300"/>
                  <a:pt x="2933568" y="4586600"/>
                  <a:pt x="2940084" y="6879900"/>
                </a:cubicBezTo>
                <a:lnTo>
                  <a:pt x="4085318" y="6861462"/>
                </a:lnTo>
                <a:cubicBezTo>
                  <a:pt x="8053639" y="4651267"/>
                  <a:pt x="0" y="3113439"/>
                  <a:pt x="4696126" y="16025"/>
                </a:cubicBezTo>
                <a:close/>
              </a:path>
            </a:pathLst>
          </a:custGeom>
          <a:gradFill>
            <a:gsLst>
              <a:gs pos="0">
                <a:srgbClr val="549FFF">
                  <a:alpha val="53725"/>
                </a:srgbClr>
              </a:gs>
              <a:gs pos="41000">
                <a:srgbClr val="003171">
                  <a:alpha val="53725"/>
                </a:srgbClr>
              </a:gs>
              <a:gs pos="100000">
                <a:srgbClr val="003171">
                  <a:alpha val="53725"/>
                </a:srgbClr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/>
        </p:nvSpPr>
        <p:spPr>
          <a:xfrm rot="10800000">
            <a:off x="8088846" y="-9550"/>
            <a:ext cx="1100667" cy="5153050"/>
          </a:xfrm>
          <a:custGeom>
            <a:pathLst>
              <a:path extrusionOk="0" h="6916846" w="1100668">
                <a:moveTo>
                  <a:pt x="0" y="11711"/>
                </a:moveTo>
                <a:lnTo>
                  <a:pt x="956734" y="0"/>
                </a:lnTo>
                <a:cubicBezTo>
                  <a:pt x="33869" y="3419922"/>
                  <a:pt x="220135" y="4504457"/>
                  <a:pt x="1100668" y="6916846"/>
                </a:cubicBezTo>
                <a:lnTo>
                  <a:pt x="0" y="6916846"/>
                </a:lnTo>
                <a:lnTo>
                  <a:pt x="0" y="11711"/>
                </a:lnTo>
                <a:close/>
              </a:path>
            </a:pathLst>
          </a:custGeom>
          <a:gradFill>
            <a:gsLst>
              <a:gs pos="0">
                <a:srgbClr val="003171"/>
              </a:gs>
              <a:gs pos="100000">
                <a:srgbClr val="65A8FF"/>
              </a:gs>
            </a:gsLst>
            <a:lin ang="5700000" scaled="0"/>
          </a:gra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Shape 86"/>
          <p:cNvGrpSpPr/>
          <p:nvPr/>
        </p:nvGrpSpPr>
        <p:grpSpPr>
          <a:xfrm>
            <a:off x="-6264" y="3700039"/>
            <a:ext cx="9150267" cy="2325488"/>
            <a:chOff x="-6264" y="4933386"/>
            <a:chExt cx="9150267" cy="3100650"/>
          </a:xfrm>
        </p:grpSpPr>
        <p:sp>
          <p:nvSpPr>
            <p:cNvPr id="87" name="Shape 87"/>
            <p:cNvSpPr/>
            <p:nvPr/>
          </p:nvSpPr>
          <p:spPr>
            <a:xfrm>
              <a:off x="-7" y="5537200"/>
              <a:ext cx="9144008" cy="1574769"/>
            </a:xfrm>
            <a:custGeom>
              <a:pathLst>
                <a:path extrusionOk="0" h="1257301" w="9144009">
                  <a:moveTo>
                    <a:pt x="5" y="266700"/>
                  </a:moveTo>
                  <a:cubicBezTo>
                    <a:pt x="8115305" y="1257301"/>
                    <a:pt x="7620009" y="0"/>
                    <a:pt x="9144009" y="186267"/>
                  </a:cubicBezTo>
                  <a:cubicBezTo>
                    <a:pt x="9144008" y="441678"/>
                    <a:pt x="9143998" y="818763"/>
                    <a:pt x="9143997" y="1074174"/>
                  </a:cubicBezTo>
                  <a:lnTo>
                    <a:pt x="0" y="1086874"/>
                  </a:lnTo>
                  <a:cubicBezTo>
                    <a:pt x="0" y="854041"/>
                    <a:pt x="5" y="499533"/>
                    <a:pt x="5" y="266700"/>
                  </a:cubicBezTo>
                  <a:close/>
                </a:path>
              </a:pathLst>
            </a:custGeom>
            <a:gradFill>
              <a:gsLst>
                <a:gs pos="0">
                  <a:srgbClr val="549FFF"/>
                </a:gs>
                <a:gs pos="100000">
                  <a:srgbClr val="003171">
                    <a:alpha val="51764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flipH="1" rot="5400000">
              <a:off x="3018543" y="1908578"/>
              <a:ext cx="3100650" cy="9150266"/>
            </a:xfrm>
            <a:custGeom>
              <a:pathLst>
                <a:path extrusionOk="0" h="6879900" w="8053639">
                  <a:moveTo>
                    <a:pt x="4696126" y="16025"/>
                  </a:moveTo>
                  <a:lnTo>
                    <a:pt x="2920537" y="0"/>
                  </a:lnTo>
                  <a:cubicBezTo>
                    <a:pt x="2927053" y="2293300"/>
                    <a:pt x="2933568" y="4586600"/>
                    <a:pt x="2940084" y="6879900"/>
                  </a:cubicBezTo>
                  <a:lnTo>
                    <a:pt x="4085318" y="6861462"/>
                  </a:lnTo>
                  <a:cubicBezTo>
                    <a:pt x="8053639" y="4651267"/>
                    <a:pt x="0" y="3113439"/>
                    <a:pt x="4696126" y="16025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78823"/>
                  </a:srgbClr>
                </a:gs>
                <a:gs pos="41000">
                  <a:srgbClr val="003171">
                    <a:alpha val="78823"/>
                  </a:srgbClr>
                </a:gs>
                <a:gs pos="100000">
                  <a:srgbClr val="003171">
                    <a:alpha val="78823"/>
                  </a:srgbClr>
                </a:gs>
              </a:gsLst>
              <a:path path="circle">
                <a:fillToRect r="100%" t="100%"/>
              </a:path>
              <a:tileRect b="-100%" l="-100%"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-7" y="5740400"/>
              <a:ext cx="9144010" cy="1574769"/>
            </a:xfrm>
            <a:custGeom>
              <a:pathLst>
                <a:path extrusionOk="0" h="1257301" w="9144011">
                  <a:moveTo>
                    <a:pt x="7" y="266700"/>
                  </a:moveTo>
                  <a:cubicBezTo>
                    <a:pt x="8115307" y="1257301"/>
                    <a:pt x="7620011" y="0"/>
                    <a:pt x="9144011" y="186267"/>
                  </a:cubicBezTo>
                  <a:lnTo>
                    <a:pt x="9144011" y="921775"/>
                  </a:lnTo>
                  <a:lnTo>
                    <a:pt x="0" y="931914"/>
                  </a:lnTo>
                  <a:cubicBezTo>
                    <a:pt x="0" y="699081"/>
                    <a:pt x="7" y="499533"/>
                    <a:pt x="7" y="266700"/>
                  </a:cubicBezTo>
                  <a:close/>
                </a:path>
              </a:pathLst>
            </a:custGeom>
            <a:gradFill>
              <a:gsLst>
                <a:gs pos="0">
                  <a:srgbClr val="549FFF">
                    <a:alpha val="81960"/>
                  </a:srgbClr>
                </a:gs>
                <a:gs pos="100000">
                  <a:srgbClr val="003171">
                    <a:alpha val="8196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45700" lIns="91425" rIns="91425" tIns="4570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Shape 90"/>
          <p:cNvSpPr txBox="1"/>
          <p:nvPr>
            <p:ph idx="1" type="body"/>
          </p:nvPr>
        </p:nvSpPr>
        <p:spPr>
          <a:xfrm>
            <a:off x="1792288" y="4025503"/>
            <a:ext cx="5486399" cy="6035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algn="ctr">
              <a:spcBef>
                <a:spcPts val="0"/>
              </a:spcBef>
              <a:buSzPct val="100000"/>
              <a:buNone/>
              <a:defRPr sz="2400"/>
            </a:lvl1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ctrTitle"/>
          </p:nvPr>
        </p:nvSpPr>
        <p:spPr>
          <a:xfrm>
            <a:off x="1498800" y="3309350"/>
            <a:ext cx="6146399" cy="11597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 algn="ctr">
              <a:spcBef>
                <a:spcPts val="0"/>
              </a:spcBef>
              <a:buSzPct val="100000"/>
              <a:defRPr sz="4800"/>
            </a:lvl1pPr>
            <a:lvl2pPr rtl="0" algn="ctr">
              <a:spcBef>
                <a:spcPts val="0"/>
              </a:spcBef>
              <a:buSzPct val="100000"/>
              <a:defRPr sz="4800"/>
            </a:lvl2pPr>
            <a:lvl3pPr rtl="0" algn="ctr">
              <a:spcBef>
                <a:spcPts val="0"/>
              </a:spcBef>
              <a:buSzPct val="100000"/>
              <a:defRPr sz="4800"/>
            </a:lvl3pPr>
            <a:lvl4pPr rtl="0" algn="ctr">
              <a:spcBef>
                <a:spcPts val="0"/>
              </a:spcBef>
              <a:buSzPct val="100000"/>
              <a:defRPr sz="4800"/>
            </a:lvl4pPr>
            <a:lvl5pPr rtl="0" algn="ctr">
              <a:spcBef>
                <a:spcPts val="0"/>
              </a:spcBef>
              <a:buSzPct val="100000"/>
              <a:defRPr sz="4800"/>
            </a:lvl5pPr>
            <a:lvl6pPr rtl="0" algn="ctr">
              <a:spcBef>
                <a:spcPts val="0"/>
              </a:spcBef>
              <a:buSzPct val="100000"/>
              <a:defRPr sz="4800"/>
            </a:lvl6pPr>
            <a:lvl7pPr rtl="0" algn="ctr">
              <a:spcBef>
                <a:spcPts val="0"/>
              </a:spcBef>
              <a:buSzPct val="100000"/>
              <a:defRPr sz="4800"/>
            </a:lvl7pPr>
            <a:lvl8pPr rtl="0" algn="ctr">
              <a:spcBef>
                <a:spcPts val="0"/>
              </a:spcBef>
              <a:buSzPct val="100000"/>
              <a:defRPr sz="4800"/>
            </a:lvl8pPr>
            <a:lvl9pPr rtl="0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6" name="Shape 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9688" y="74524"/>
            <a:ext cx="2852224" cy="236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457200" y="205976"/>
            <a:ext cx="8229600" cy="608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buNone/>
              <a:defRPr/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 rtl="0">
              <a:spcBef>
                <a:spcPts val="0"/>
              </a:spcBef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type="title"/>
          </p:nvPr>
        </p:nvSpPr>
        <p:spPr>
          <a:xfrm>
            <a:off x="457200" y="205976"/>
            <a:ext cx="8229600" cy="523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buSzPct val="100000"/>
              <a:defRPr sz="2400"/>
            </a:lvl1pPr>
            <a:lvl2pPr rtl="0">
              <a:spcBef>
                <a:spcPts val="0"/>
              </a:spcBef>
              <a:buSzPct val="100000"/>
              <a:defRPr sz="2400"/>
            </a:lvl2pPr>
            <a:lvl3pPr rtl="0">
              <a:spcBef>
                <a:spcPts val="0"/>
              </a:spcBef>
              <a:buSzPct val="100000"/>
              <a:defRPr sz="2400"/>
            </a:lvl3pPr>
            <a:lvl4pPr rtl="0">
              <a:spcBef>
                <a:spcPts val="0"/>
              </a:spcBef>
              <a:buSzPct val="100000"/>
              <a:defRPr sz="2400"/>
            </a:lvl4pPr>
            <a:lvl5pPr rtl="0">
              <a:spcBef>
                <a:spcPts val="0"/>
              </a:spcBef>
              <a:buSzPct val="100000"/>
              <a:defRPr sz="2400"/>
            </a:lvl5pPr>
            <a:lvl6pPr rtl="0">
              <a:spcBef>
                <a:spcPts val="0"/>
              </a:spcBef>
              <a:buSzPct val="100000"/>
              <a:defRPr sz="2400"/>
            </a:lvl6pPr>
            <a:lvl7pPr rtl="0">
              <a:spcBef>
                <a:spcPts val="0"/>
              </a:spcBef>
              <a:buSzPct val="100000"/>
              <a:defRPr sz="2400"/>
            </a:lvl7pPr>
            <a:lvl8pPr rtl="0">
              <a:spcBef>
                <a:spcPts val="0"/>
              </a:spcBef>
              <a:buSzPct val="100000"/>
              <a:defRPr sz="2400"/>
            </a:lvl8pPr>
            <a:lvl9pPr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457200" y="772850"/>
            <a:ext cx="8229600" cy="41528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spcAft>
                <a:spcPts val="1000"/>
              </a:spcAft>
              <a:buSzPct val="100000"/>
              <a:defRPr sz="1800"/>
            </a:lvl1pPr>
            <a:lvl2pPr rtl="0">
              <a:spcBef>
                <a:spcPts val="0"/>
              </a:spcBef>
              <a:spcAft>
                <a:spcPts val="1000"/>
              </a:spcAft>
              <a:buSzPct val="100000"/>
              <a:defRPr sz="1400"/>
            </a:lvl2pPr>
            <a:lvl3pPr rtl="0">
              <a:spcBef>
                <a:spcPts val="0"/>
              </a:spcBef>
              <a:spcAft>
                <a:spcPts val="1000"/>
              </a:spcAft>
              <a:buSzPct val="100000"/>
              <a:defRPr sz="1400"/>
            </a:lvl3pPr>
            <a:lvl4pPr rtl="0">
              <a:spcBef>
                <a:spcPts val="0"/>
              </a:spcBef>
              <a:spcAft>
                <a:spcPts val="1000"/>
              </a:spcAft>
              <a:buSzPct val="100000"/>
              <a:defRPr sz="1200"/>
            </a:lvl4pPr>
            <a:lvl5pPr rtl="0">
              <a:spcBef>
                <a:spcPts val="0"/>
              </a:spcBef>
              <a:spcAft>
                <a:spcPts val="1000"/>
              </a:spcAft>
              <a:buSzPct val="100000"/>
              <a:defRPr sz="1200"/>
            </a:lvl5pPr>
            <a:lvl6pPr rtl="0">
              <a:spcBef>
                <a:spcPts val="0"/>
              </a:spcBef>
              <a:spcAft>
                <a:spcPts val="1000"/>
              </a:spcAft>
              <a:buSzPct val="100000"/>
              <a:defRPr sz="1200"/>
            </a:lvl6pPr>
            <a:lvl7pPr rtl="0">
              <a:spcBef>
                <a:spcPts val="0"/>
              </a:spcBef>
              <a:spcAft>
                <a:spcPts val="1000"/>
              </a:spcAft>
              <a:buSzPct val="100000"/>
              <a:defRPr sz="1200"/>
            </a:lvl7pPr>
            <a:lvl8pPr rtl="0">
              <a:spcBef>
                <a:spcPts val="0"/>
              </a:spcBef>
              <a:spcAft>
                <a:spcPts val="1000"/>
              </a:spcAft>
              <a:buSzPct val="100000"/>
              <a:defRPr sz="1200"/>
            </a:lvl8pPr>
            <a:lvl9pPr rtl="0">
              <a:spcBef>
                <a:spcPts val="0"/>
              </a:spcBef>
              <a:spcAft>
                <a:spcPts val="1000"/>
              </a:spcAft>
              <a:buSzPct val="100000"/>
              <a:defRPr sz="1200"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457200" y="205976"/>
            <a:ext cx="8229600" cy="608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457200" y="205976"/>
            <a:ext cx="8229600" cy="608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idx="1" type="body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nk 1">
    <p:bg>
      <p:bgPr>
        <a:solidFill>
          <a:srgbClr val="000000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6"/>
            <a:ext cx="82296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b="1"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 rtl="0"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814675"/>
            <a:ext cx="8229600" cy="4111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600"/>
              </a:spcBef>
              <a:buClr>
                <a:schemeClr val="dk1"/>
              </a:buClr>
              <a:buSzPct val="100000"/>
              <a:buFont typeface="Roboto Slab"/>
              <a:defRPr sz="24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rtl="0">
              <a:spcBef>
                <a:spcPts val="480"/>
              </a:spcBef>
              <a:buClr>
                <a:schemeClr val="dk1"/>
              </a:buClr>
              <a:buSzPct val="100000"/>
              <a:buFont typeface="Roboto Slab"/>
              <a:defRPr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rtl="0">
              <a:spcBef>
                <a:spcPts val="480"/>
              </a:spcBef>
              <a:buClr>
                <a:schemeClr val="dk1"/>
              </a:buClr>
              <a:buSzPct val="100000"/>
              <a:buFont typeface="Roboto Slab"/>
              <a:defRPr sz="18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rtl="0">
              <a:spcBef>
                <a:spcPts val="360"/>
              </a:spcBef>
              <a:buClr>
                <a:schemeClr val="dk1"/>
              </a:buClr>
              <a:buFont typeface="Roboto Slab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rtl="0">
              <a:spcBef>
                <a:spcPts val="360"/>
              </a:spcBef>
              <a:buClr>
                <a:schemeClr val="dk1"/>
              </a:buClr>
              <a:buFont typeface="Roboto Slab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rtl="0">
              <a:spcBef>
                <a:spcPts val="360"/>
              </a:spcBef>
              <a:buClr>
                <a:schemeClr val="dk1"/>
              </a:buClr>
              <a:buFont typeface="Roboto Slab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rtl="0">
              <a:spcBef>
                <a:spcPts val="360"/>
              </a:spcBef>
              <a:buClr>
                <a:schemeClr val="dk1"/>
              </a:buClr>
              <a:buFont typeface="Roboto Slab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rtl="0">
              <a:spcBef>
                <a:spcPts val="360"/>
              </a:spcBef>
              <a:buClr>
                <a:schemeClr val="dk1"/>
              </a:buClr>
              <a:buFont typeface="Roboto Slab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rtl="0">
              <a:spcBef>
                <a:spcPts val="360"/>
              </a:spcBef>
              <a:buClr>
                <a:schemeClr val="dk1"/>
              </a:buClr>
              <a:buFont typeface="Roboto Slab"/>
              <a:defRPr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gradFill>
          <a:gsLst>
            <a:gs pos="0">
              <a:schemeClr val="lt2"/>
            </a:gs>
            <a:gs pos="100000">
              <a:schemeClr val="accen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type="title"/>
          </p:nvPr>
        </p:nvSpPr>
        <p:spPr>
          <a:xfrm>
            <a:off x="457200" y="205978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  <a:buNone/>
              <a:defRPr b="1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457200" y="12954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  <a:defRPr sz="32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560"/>
              </a:spcBef>
              <a:buClr>
                <a:schemeClr val="dk2"/>
              </a:buClr>
              <a:buSzPct val="100000"/>
              <a:buFont typeface="Trebuchet MS"/>
              <a:defRPr sz="2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Trebuchet MS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400"/>
              </a:spcBef>
              <a:buClr>
                <a:schemeClr val="dk2"/>
              </a:buClr>
              <a:buSzPct val="100000"/>
              <a:buFont typeface="Trebuchet MS"/>
              <a:defRPr sz="2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9.jpg"/><Relationship Id="rId4" Type="http://schemas.openxmlformats.org/officeDocument/2006/relationships/image" Target="../media/image08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ctrTitle"/>
          </p:nvPr>
        </p:nvSpPr>
        <p:spPr>
          <a:xfrm>
            <a:off x="2311900" y="1126150"/>
            <a:ext cx="6146399" cy="11597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Anatomy of a flight</a:t>
            </a:r>
          </a:p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685800" y="3144853"/>
            <a:ext cx="7772400" cy="7847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/>
        </p:nvSpPr>
        <p:spPr>
          <a:xfrm>
            <a:off x="1487900" y="205975"/>
            <a:ext cx="7198800" cy="643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Launching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2347275" y="769600"/>
            <a:ext cx="6339599" cy="4104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Unpack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Set up internet access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Start up tracker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Decode and upload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Close up payload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Flight train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Fill balloon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ATC ??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Sky clear ?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Launch!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2997" y="0"/>
            <a:ext cx="685800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7246" y="0"/>
            <a:ext cx="6969506" cy="5232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hape 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25" y="94968"/>
            <a:ext cx="2867325" cy="4977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5875" y="224831"/>
            <a:ext cx="3636114" cy="4848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/>
        </p:nvSpPr>
        <p:spPr>
          <a:xfrm>
            <a:off x="457200" y="205986"/>
            <a:ext cx="8229600" cy="5594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Chasing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457200" y="1061925"/>
            <a:ext cx="8229600" cy="3812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Roles - Driver, Radio, Navigation, Comms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Before Burst: Drive to a suitable location with internet access and good radio signal, near predicted landing.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After Burst: Drive to update predicted landing spot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After Landing: Drive to latest position or prediction and decode landing position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After decode: Plan route by car/foot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285750"/>
            <a:ext cx="6858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747925"/>
            <a:ext cx="6857998" cy="3825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Shape 1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747925"/>
            <a:ext cx="6857998" cy="3825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3000" y="747925"/>
            <a:ext cx="6857998" cy="3825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3000" y="747925"/>
            <a:ext cx="6857998" cy="3825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457200" y="205976"/>
            <a:ext cx="8229600" cy="608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Session Aims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1800"/>
              <a:t>To understand what makes a high altitude flight - from the ground up.</a:t>
            </a:r>
          </a:p>
          <a:p>
            <a:pPr indent="-228600" lvl="0" marL="457200" rtl="0">
              <a:spcBef>
                <a:spcPts val="0"/>
              </a:spcBef>
              <a:spcAft>
                <a:spcPts val="1000"/>
              </a:spcAft>
              <a:buSzPct val="100000"/>
            </a:pPr>
            <a:r>
              <a:rPr lang="en" sz="1800"/>
              <a:t>To appreciate the importance of planning, permission and flexibility.</a:t>
            </a:r>
          </a:p>
        </p:txBody>
      </p:sp>
      <p:pic>
        <p:nvPicPr>
          <p:cNvPr id="47" name="Shape 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2625" y="76200"/>
            <a:ext cx="1495175" cy="149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ctrTitle"/>
          </p:nvPr>
        </p:nvSpPr>
        <p:spPr>
          <a:xfrm>
            <a:off x="1074550" y="148314"/>
            <a:ext cx="7050900" cy="624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Flight Profile</a:t>
            </a:r>
          </a:p>
        </p:txBody>
      </p:sp>
      <p:sp>
        <p:nvSpPr>
          <p:cNvPr id="96" name="Shape 96"/>
          <p:cNvSpPr txBox="1"/>
          <p:nvPr/>
        </p:nvSpPr>
        <p:spPr>
          <a:xfrm>
            <a:off x="142375" y="148312"/>
            <a:ext cx="3899700" cy="2906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Clr>
                <a:srgbClr val="FFFF00"/>
              </a:buClr>
              <a:buSzPct val="100000"/>
              <a:buChar char="●"/>
            </a:pPr>
            <a:r>
              <a:rPr lang="en" sz="3600">
                <a:solidFill>
                  <a:srgbClr val="FFFF00"/>
                </a:solidFill>
              </a:rPr>
              <a:t>You fill it</a:t>
            </a:r>
          </a:p>
          <a:p>
            <a:pPr indent="-457200" lvl="0" marL="457200" rtl="0">
              <a:spcBef>
                <a:spcPts val="0"/>
              </a:spcBef>
              <a:buClr>
                <a:srgbClr val="FFFF00"/>
              </a:buClr>
              <a:buSzPct val="100000"/>
              <a:buChar char="●"/>
            </a:pPr>
            <a:r>
              <a:rPr lang="en" sz="3600">
                <a:solidFill>
                  <a:srgbClr val="FFFF00"/>
                </a:solidFill>
              </a:rPr>
              <a:t>It goes up</a:t>
            </a:r>
          </a:p>
          <a:p>
            <a:pPr indent="-457200" lvl="0" marL="457200" rtl="0">
              <a:spcBef>
                <a:spcPts val="0"/>
              </a:spcBef>
              <a:buClr>
                <a:srgbClr val="FFFF00"/>
              </a:buClr>
              <a:buSzPct val="100000"/>
              <a:buChar char="●"/>
            </a:pPr>
            <a:r>
              <a:rPr lang="en" sz="3600" u="sng">
                <a:solidFill>
                  <a:srgbClr val="FFFF00"/>
                </a:solidFill>
              </a:rPr>
              <a:t>You chase it</a:t>
            </a:r>
          </a:p>
          <a:p>
            <a:pPr indent="-457200" lvl="0" marL="457200" rtl="0">
              <a:spcBef>
                <a:spcPts val="0"/>
              </a:spcBef>
              <a:buClr>
                <a:srgbClr val="FFFF00"/>
              </a:buClr>
              <a:buSzPct val="100000"/>
              <a:buChar char="●"/>
            </a:pPr>
            <a:r>
              <a:rPr lang="en" sz="3600">
                <a:solidFill>
                  <a:srgbClr val="FFFF00"/>
                </a:solidFill>
              </a:rPr>
              <a:t>It bursts</a:t>
            </a:r>
          </a:p>
          <a:p>
            <a:pPr indent="-457200" lvl="0" marL="457200" rtl="0">
              <a:spcBef>
                <a:spcPts val="0"/>
              </a:spcBef>
              <a:buClr>
                <a:srgbClr val="FFFF00"/>
              </a:buClr>
              <a:buSzPct val="100000"/>
              <a:buChar char="●"/>
            </a:pPr>
            <a:r>
              <a:rPr lang="en" sz="3600">
                <a:solidFill>
                  <a:srgbClr val="FFFF00"/>
                </a:solidFill>
              </a:rPr>
              <a:t>It comes down</a:t>
            </a:r>
          </a:p>
          <a:p>
            <a:pPr indent="-457200" lvl="0" marL="457200" rtl="0">
              <a:spcBef>
                <a:spcPts val="0"/>
              </a:spcBef>
              <a:buClr>
                <a:srgbClr val="FFFF00"/>
              </a:buClr>
              <a:buSzPct val="100000"/>
              <a:buChar char="●"/>
            </a:pPr>
            <a:r>
              <a:rPr lang="en" sz="3600" u="sng">
                <a:solidFill>
                  <a:srgbClr val="FFFF00"/>
                </a:solidFill>
              </a:rPr>
              <a:t>You find it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2553" y="2695498"/>
            <a:ext cx="4064361" cy="230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/>
        </p:nvSpPr>
        <p:spPr>
          <a:xfrm>
            <a:off x="3687675" y="76950"/>
            <a:ext cx="4999199" cy="77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b="1" lang="en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Complete Process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457200" y="339900"/>
            <a:ext cx="8229600" cy="47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Project Aims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Where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Permission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Purchasing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Construction and setup - tracker, payload container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Testing (especially the tracking)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Predictions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Confirm permission request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Flight announcements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Fill and Launch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Chase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/>
        </p:nvSpPr>
        <p:spPr>
          <a:xfrm>
            <a:off x="457200" y="205978"/>
            <a:ext cx="8229600" cy="643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Permission / NOTAM</a:t>
            </a:r>
          </a:p>
        </p:txBody>
      </p:sp>
      <p:sp>
        <p:nvSpPr>
          <p:cNvPr id="109" name="Shape 109"/>
          <p:cNvSpPr txBox="1"/>
          <p:nvPr/>
        </p:nvSpPr>
        <p:spPr>
          <a:xfrm>
            <a:off x="546975" y="904275"/>
            <a:ext cx="8229600" cy="4053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Choose a suitable site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Apply 28 days in advance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Request multiple days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Call to check a few days before launch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Cancel/change dates as necessary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b="1"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Check the permission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b="1"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Check the NOTAM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b="1"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Check for restrictions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b="1"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Check if you need to call ATC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/>
        </p:nvSpPr>
        <p:spPr>
          <a:xfrm>
            <a:off x="457200" y="205978"/>
            <a:ext cx="8229600" cy="6431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Purchasing</a:t>
            </a:r>
          </a:p>
        </p:txBody>
      </p:sp>
      <p:sp>
        <p:nvSpPr>
          <p:cNvPr id="115" name="Shape 115"/>
          <p:cNvSpPr txBox="1"/>
          <p:nvPr/>
        </p:nvSpPr>
        <p:spPr>
          <a:xfrm>
            <a:off x="457200" y="1244242"/>
            <a:ext cx="8229600" cy="3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Balloon Tracker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Radio receiver, aerial, cables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Payload box or sheets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Cord, duct tape, glue, cable ties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Filler - wastepipe, hose etc.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Balloon, Parachute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Trebuchet MS"/>
            </a:pPr>
            <a:r>
              <a:rPr lang="en"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Groundsheet, scissors, cutters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lr>
                <a:srgbClr val="00387E"/>
              </a:buClr>
              <a:buSzPct val="100000"/>
              <a:buFont typeface="Trebuchet MS"/>
            </a:pPr>
            <a:r>
              <a:rPr lang="en" sz="24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Helium cylinder / valve/regulator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ctrTitle"/>
          </p:nvPr>
        </p:nvSpPr>
        <p:spPr>
          <a:xfrm>
            <a:off x="1046550" y="1"/>
            <a:ext cx="7050900" cy="721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Radio Tracking System</a:t>
            </a: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462" y="798768"/>
            <a:ext cx="5387006" cy="4266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052" y="994864"/>
            <a:ext cx="6730082" cy="387802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457200" y="205978"/>
            <a:ext cx="82296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4000">
                <a:solidFill>
                  <a:srgbClr val="00387E"/>
                </a:solidFill>
                <a:latin typeface="Trebuchet MS"/>
                <a:ea typeface="Trebuchet MS"/>
                <a:cs typeface="Trebuchet MS"/>
                <a:sym typeface="Trebuchet MS"/>
              </a:rPr>
              <a:t>Flight Prediction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457200" y="31466"/>
            <a:ext cx="8229600" cy="541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Typical Summer Flight Path</a:t>
            </a:r>
          </a:p>
        </p:txBody>
      </p:sp>
      <p:pic>
        <p:nvPicPr>
          <p:cNvPr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4450" y="605116"/>
            <a:ext cx="6190760" cy="44800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ave">
  <a:themeElements>
    <a:clrScheme name="Custom 506">
      <a:dk1>
        <a:srgbClr val="000000"/>
      </a:dk1>
      <a:lt1>
        <a:srgbClr val="FFFFFF"/>
      </a:lt1>
      <a:dk2>
        <a:srgbClr val="00387E"/>
      </a:dk2>
      <a:lt2>
        <a:srgbClr val="C6D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387E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